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4199513" cy="19799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795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24" d="100"/>
          <a:sy n="24" d="100"/>
        </p:scale>
        <p:origin x="-672" y="-96"/>
      </p:cViewPr>
      <p:guideLst>
        <p:guide orient="horz" pos="6236"/>
        <p:guide pos="1077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274939" y="3240303"/>
            <a:ext cx="25649635" cy="6893090"/>
          </a:xfrm>
        </p:spPr>
        <p:txBody>
          <a:bodyPr anchor="b"/>
          <a:lstStyle>
            <a:lvl1pPr algn="ctr">
              <a:defRPr sz="16831"/>
            </a:lvl1pPr>
          </a:lstStyle>
          <a:p>
            <a:r>
              <a:rPr lang="fr-FR"/>
              <a:t>Modifiez le style du titre</a:t>
            </a:r>
            <a:endParaRPr lang="en-US" dirty="0"/>
          </a:p>
        </p:txBody>
      </p:sp>
      <p:sp>
        <p:nvSpPr>
          <p:cNvPr id="3" name="Subtitle 2"/>
          <p:cNvSpPr>
            <a:spLocks noGrp="1"/>
          </p:cNvSpPr>
          <p:nvPr>
            <p:ph type="subTitle" idx="1"/>
          </p:nvPr>
        </p:nvSpPr>
        <p:spPr>
          <a:xfrm>
            <a:off x="4274939" y="10399217"/>
            <a:ext cx="25649635" cy="4780246"/>
          </a:xfrm>
        </p:spPr>
        <p:txBody>
          <a:bodyPr/>
          <a:lstStyle>
            <a:lvl1pPr marL="0" indent="0" algn="ctr">
              <a:buNone/>
              <a:defRPr sz="6732"/>
            </a:lvl1pPr>
            <a:lvl2pPr marL="1282492" indent="0" algn="ctr">
              <a:buNone/>
              <a:defRPr sz="5610"/>
            </a:lvl2pPr>
            <a:lvl3pPr marL="2564983" indent="0" algn="ctr">
              <a:buNone/>
              <a:defRPr sz="5049"/>
            </a:lvl3pPr>
            <a:lvl4pPr marL="3847475" indent="0" algn="ctr">
              <a:buNone/>
              <a:defRPr sz="4488"/>
            </a:lvl4pPr>
            <a:lvl5pPr marL="5129967" indent="0" algn="ctr">
              <a:buNone/>
              <a:defRPr sz="4488"/>
            </a:lvl5pPr>
            <a:lvl6pPr marL="6412459" indent="0" algn="ctr">
              <a:buNone/>
              <a:defRPr sz="4488"/>
            </a:lvl6pPr>
            <a:lvl7pPr marL="7694950" indent="0" algn="ctr">
              <a:buNone/>
              <a:defRPr sz="4488"/>
            </a:lvl7pPr>
            <a:lvl8pPr marL="8977442" indent="0" algn="ctr">
              <a:buNone/>
              <a:defRPr sz="4488"/>
            </a:lvl8pPr>
            <a:lvl9pPr marL="10259934" indent="0" algn="ctr">
              <a:buNone/>
              <a:defRPr sz="4488"/>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64682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258694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74026" y="1054129"/>
            <a:ext cx="7374270" cy="1677899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351217" y="1054129"/>
            <a:ext cx="21695316" cy="1677899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113808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44767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333404" y="4936079"/>
            <a:ext cx="29497080" cy="8235957"/>
          </a:xfrm>
        </p:spPr>
        <p:txBody>
          <a:bodyPr anchor="b"/>
          <a:lstStyle>
            <a:lvl1pPr>
              <a:defRPr sz="16831"/>
            </a:lvl1pPr>
          </a:lstStyle>
          <a:p>
            <a:r>
              <a:rPr lang="fr-FR"/>
              <a:t>Modifiez le style du titre</a:t>
            </a:r>
            <a:endParaRPr lang="en-US" dirty="0"/>
          </a:p>
        </p:txBody>
      </p:sp>
      <p:sp>
        <p:nvSpPr>
          <p:cNvPr id="3" name="Text Placeholder 2"/>
          <p:cNvSpPr>
            <a:spLocks noGrp="1"/>
          </p:cNvSpPr>
          <p:nvPr>
            <p:ph type="body" idx="1"/>
          </p:nvPr>
        </p:nvSpPr>
        <p:spPr>
          <a:xfrm>
            <a:off x="2333404" y="13249951"/>
            <a:ext cx="29497080" cy="4331095"/>
          </a:xfrm>
        </p:spPr>
        <p:txBody>
          <a:bodyPr/>
          <a:lstStyle>
            <a:lvl1pPr marL="0" indent="0">
              <a:buNone/>
              <a:defRPr sz="6732">
                <a:solidFill>
                  <a:schemeClr val="tx1">
                    <a:tint val="75000"/>
                  </a:schemeClr>
                </a:solidFill>
              </a:defRPr>
            </a:lvl1pPr>
            <a:lvl2pPr marL="1282492" indent="0">
              <a:buNone/>
              <a:defRPr sz="5610">
                <a:solidFill>
                  <a:schemeClr val="tx1">
                    <a:tint val="75000"/>
                  </a:schemeClr>
                </a:solidFill>
              </a:defRPr>
            </a:lvl2pPr>
            <a:lvl3pPr marL="2564983" indent="0">
              <a:buNone/>
              <a:defRPr sz="5049">
                <a:solidFill>
                  <a:schemeClr val="tx1">
                    <a:tint val="75000"/>
                  </a:schemeClr>
                </a:solidFill>
              </a:defRPr>
            </a:lvl3pPr>
            <a:lvl4pPr marL="3847475" indent="0">
              <a:buNone/>
              <a:defRPr sz="4488">
                <a:solidFill>
                  <a:schemeClr val="tx1">
                    <a:tint val="75000"/>
                  </a:schemeClr>
                </a:solidFill>
              </a:defRPr>
            </a:lvl4pPr>
            <a:lvl5pPr marL="5129967" indent="0">
              <a:buNone/>
              <a:defRPr sz="4488">
                <a:solidFill>
                  <a:schemeClr val="tx1">
                    <a:tint val="75000"/>
                  </a:schemeClr>
                </a:solidFill>
              </a:defRPr>
            </a:lvl5pPr>
            <a:lvl6pPr marL="6412459" indent="0">
              <a:buNone/>
              <a:defRPr sz="4488">
                <a:solidFill>
                  <a:schemeClr val="tx1">
                    <a:tint val="75000"/>
                  </a:schemeClr>
                </a:solidFill>
              </a:defRPr>
            </a:lvl6pPr>
            <a:lvl7pPr marL="7694950" indent="0">
              <a:buNone/>
              <a:defRPr sz="4488">
                <a:solidFill>
                  <a:schemeClr val="tx1">
                    <a:tint val="75000"/>
                  </a:schemeClr>
                </a:solidFill>
              </a:defRPr>
            </a:lvl7pPr>
            <a:lvl8pPr marL="8977442" indent="0">
              <a:buNone/>
              <a:defRPr sz="4488">
                <a:solidFill>
                  <a:schemeClr val="tx1">
                    <a:tint val="75000"/>
                  </a:schemeClr>
                </a:solidFill>
              </a:defRPr>
            </a:lvl8pPr>
            <a:lvl9pPr marL="10259934" indent="0">
              <a:buNone/>
              <a:defRPr sz="4488">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67318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351217" y="5270647"/>
            <a:ext cx="14534793"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7313503" y="5270647"/>
            <a:ext cx="14534793"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147971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355671" y="1054131"/>
            <a:ext cx="29497080" cy="3826949"/>
          </a:xfrm>
        </p:spPr>
        <p:txBody>
          <a:bodyPr/>
          <a:lstStyle/>
          <a:p>
            <a:r>
              <a:rPr lang="fr-FR"/>
              <a:t>Modifiez le style du titre</a:t>
            </a:r>
            <a:endParaRPr lang="en-US" dirty="0"/>
          </a:p>
        </p:txBody>
      </p:sp>
      <p:sp>
        <p:nvSpPr>
          <p:cNvPr id="3" name="Text Placeholder 2"/>
          <p:cNvSpPr>
            <a:spLocks noGrp="1"/>
          </p:cNvSpPr>
          <p:nvPr>
            <p:ph type="body" idx="1"/>
          </p:nvPr>
        </p:nvSpPr>
        <p:spPr>
          <a:xfrm>
            <a:off x="2355672" y="4853580"/>
            <a:ext cx="14467996" cy="2378664"/>
          </a:xfrm>
        </p:spPr>
        <p:txBody>
          <a:bodyPr anchor="b"/>
          <a:lstStyle>
            <a:lvl1pPr marL="0" indent="0">
              <a:buNone/>
              <a:defRPr sz="6732" b="1"/>
            </a:lvl1pPr>
            <a:lvl2pPr marL="1282492" indent="0">
              <a:buNone/>
              <a:defRPr sz="5610" b="1"/>
            </a:lvl2pPr>
            <a:lvl3pPr marL="2564983" indent="0">
              <a:buNone/>
              <a:defRPr sz="5049" b="1"/>
            </a:lvl3pPr>
            <a:lvl4pPr marL="3847475" indent="0">
              <a:buNone/>
              <a:defRPr sz="4488" b="1"/>
            </a:lvl4pPr>
            <a:lvl5pPr marL="5129967" indent="0">
              <a:buNone/>
              <a:defRPr sz="4488" b="1"/>
            </a:lvl5pPr>
            <a:lvl6pPr marL="6412459" indent="0">
              <a:buNone/>
              <a:defRPr sz="4488" b="1"/>
            </a:lvl6pPr>
            <a:lvl7pPr marL="7694950" indent="0">
              <a:buNone/>
              <a:defRPr sz="4488" b="1"/>
            </a:lvl7pPr>
            <a:lvl8pPr marL="8977442" indent="0">
              <a:buNone/>
              <a:defRPr sz="4488" b="1"/>
            </a:lvl8pPr>
            <a:lvl9pPr marL="10259934" indent="0">
              <a:buNone/>
              <a:defRPr sz="4488" b="1"/>
            </a:lvl9pPr>
          </a:lstStyle>
          <a:p>
            <a:pPr lvl="0"/>
            <a:r>
              <a:rPr lang="fr-FR"/>
              <a:t>Cliquez pour modifier les styles du texte du masque</a:t>
            </a:r>
          </a:p>
        </p:txBody>
      </p:sp>
      <p:sp>
        <p:nvSpPr>
          <p:cNvPr id="4" name="Content Placeholder 3"/>
          <p:cNvSpPr>
            <a:spLocks noGrp="1"/>
          </p:cNvSpPr>
          <p:nvPr>
            <p:ph sz="half" idx="2"/>
          </p:nvPr>
        </p:nvSpPr>
        <p:spPr>
          <a:xfrm>
            <a:off x="2355672" y="7232244"/>
            <a:ext cx="14467996"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7313504" y="4853580"/>
            <a:ext cx="14539247" cy="2378664"/>
          </a:xfrm>
        </p:spPr>
        <p:txBody>
          <a:bodyPr anchor="b"/>
          <a:lstStyle>
            <a:lvl1pPr marL="0" indent="0">
              <a:buNone/>
              <a:defRPr sz="6732" b="1"/>
            </a:lvl1pPr>
            <a:lvl2pPr marL="1282492" indent="0">
              <a:buNone/>
              <a:defRPr sz="5610" b="1"/>
            </a:lvl2pPr>
            <a:lvl3pPr marL="2564983" indent="0">
              <a:buNone/>
              <a:defRPr sz="5049" b="1"/>
            </a:lvl3pPr>
            <a:lvl4pPr marL="3847475" indent="0">
              <a:buNone/>
              <a:defRPr sz="4488" b="1"/>
            </a:lvl4pPr>
            <a:lvl5pPr marL="5129967" indent="0">
              <a:buNone/>
              <a:defRPr sz="4488" b="1"/>
            </a:lvl5pPr>
            <a:lvl6pPr marL="6412459" indent="0">
              <a:buNone/>
              <a:defRPr sz="4488" b="1"/>
            </a:lvl6pPr>
            <a:lvl7pPr marL="7694950" indent="0">
              <a:buNone/>
              <a:defRPr sz="4488" b="1"/>
            </a:lvl7pPr>
            <a:lvl8pPr marL="8977442" indent="0">
              <a:buNone/>
              <a:defRPr sz="4488" b="1"/>
            </a:lvl8pPr>
            <a:lvl9pPr marL="10259934" indent="0">
              <a:buNone/>
              <a:defRPr sz="4488" b="1"/>
            </a:lvl9pPr>
          </a:lstStyle>
          <a:p>
            <a:pPr lvl="0"/>
            <a:r>
              <a:rPr lang="fr-FR"/>
              <a:t>Cliquez pour modifier les styles du texte du masque</a:t>
            </a:r>
          </a:p>
        </p:txBody>
      </p:sp>
      <p:sp>
        <p:nvSpPr>
          <p:cNvPr id="6" name="Content Placeholder 5"/>
          <p:cNvSpPr>
            <a:spLocks noGrp="1"/>
          </p:cNvSpPr>
          <p:nvPr>
            <p:ph sz="quarter" idx="4"/>
          </p:nvPr>
        </p:nvSpPr>
        <p:spPr>
          <a:xfrm>
            <a:off x="17313504" y="7232244"/>
            <a:ext cx="14539247"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168778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08659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62634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55672" y="1319953"/>
            <a:ext cx="11030232" cy="4619837"/>
          </a:xfrm>
        </p:spPr>
        <p:txBody>
          <a:bodyPr anchor="b"/>
          <a:lstStyle>
            <a:lvl1pPr>
              <a:defRPr sz="8976"/>
            </a:lvl1pPr>
          </a:lstStyle>
          <a:p>
            <a:r>
              <a:rPr lang="fr-FR"/>
              <a:t>Modifiez le style du titre</a:t>
            </a:r>
            <a:endParaRPr lang="en-US" dirty="0"/>
          </a:p>
        </p:txBody>
      </p:sp>
      <p:sp>
        <p:nvSpPr>
          <p:cNvPr id="3" name="Content Placeholder 2"/>
          <p:cNvSpPr>
            <a:spLocks noGrp="1"/>
          </p:cNvSpPr>
          <p:nvPr>
            <p:ph idx="1"/>
          </p:nvPr>
        </p:nvSpPr>
        <p:spPr>
          <a:xfrm>
            <a:off x="14539248" y="2850734"/>
            <a:ext cx="17313503" cy="14070336"/>
          </a:xfrm>
        </p:spPr>
        <p:txBody>
          <a:bodyPr/>
          <a:lstStyle>
            <a:lvl1pPr>
              <a:defRPr sz="8976"/>
            </a:lvl1pPr>
            <a:lvl2pPr>
              <a:defRPr sz="7854"/>
            </a:lvl2pPr>
            <a:lvl3pPr>
              <a:defRPr sz="6732"/>
            </a:lvl3pPr>
            <a:lvl4pPr>
              <a:defRPr sz="5610"/>
            </a:lvl4pPr>
            <a:lvl5pPr>
              <a:defRPr sz="5610"/>
            </a:lvl5pPr>
            <a:lvl6pPr>
              <a:defRPr sz="5610"/>
            </a:lvl6pPr>
            <a:lvl7pPr>
              <a:defRPr sz="5610"/>
            </a:lvl7pPr>
            <a:lvl8pPr>
              <a:defRPr sz="5610"/>
            </a:lvl8pPr>
            <a:lvl9pPr>
              <a:defRPr sz="561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355672" y="5939790"/>
            <a:ext cx="11030232" cy="11004196"/>
          </a:xfrm>
        </p:spPr>
        <p:txBody>
          <a:bodyPr/>
          <a:lstStyle>
            <a:lvl1pPr marL="0" indent="0">
              <a:buNone/>
              <a:defRPr sz="4488"/>
            </a:lvl1pPr>
            <a:lvl2pPr marL="1282492" indent="0">
              <a:buNone/>
              <a:defRPr sz="3927"/>
            </a:lvl2pPr>
            <a:lvl3pPr marL="2564983" indent="0">
              <a:buNone/>
              <a:defRPr sz="3366"/>
            </a:lvl3pPr>
            <a:lvl4pPr marL="3847475" indent="0">
              <a:buNone/>
              <a:defRPr sz="2805"/>
            </a:lvl4pPr>
            <a:lvl5pPr marL="5129967" indent="0">
              <a:buNone/>
              <a:defRPr sz="2805"/>
            </a:lvl5pPr>
            <a:lvl6pPr marL="6412459" indent="0">
              <a:buNone/>
              <a:defRPr sz="2805"/>
            </a:lvl6pPr>
            <a:lvl7pPr marL="7694950" indent="0">
              <a:buNone/>
              <a:defRPr sz="2805"/>
            </a:lvl7pPr>
            <a:lvl8pPr marL="8977442" indent="0">
              <a:buNone/>
              <a:defRPr sz="2805"/>
            </a:lvl8pPr>
            <a:lvl9pPr marL="10259934" indent="0">
              <a:buNone/>
              <a:defRPr sz="280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316430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355672" y="1319953"/>
            <a:ext cx="11030232" cy="4619837"/>
          </a:xfrm>
        </p:spPr>
        <p:txBody>
          <a:bodyPr anchor="b"/>
          <a:lstStyle>
            <a:lvl1pPr>
              <a:defRPr sz="8976"/>
            </a:lvl1pPr>
          </a:lstStyle>
          <a:p>
            <a:r>
              <a:rPr lang="fr-FR"/>
              <a:t>Modifiez le style du titre</a:t>
            </a:r>
            <a:endParaRPr lang="en-US" dirty="0"/>
          </a:p>
        </p:txBody>
      </p:sp>
      <p:sp>
        <p:nvSpPr>
          <p:cNvPr id="3" name="Picture Placeholder 2"/>
          <p:cNvSpPr>
            <a:spLocks noGrp="1" noChangeAspect="1"/>
          </p:cNvSpPr>
          <p:nvPr>
            <p:ph type="pic" idx="1"/>
          </p:nvPr>
        </p:nvSpPr>
        <p:spPr>
          <a:xfrm>
            <a:off x="14539248" y="2850734"/>
            <a:ext cx="17313503" cy="14070336"/>
          </a:xfrm>
        </p:spPr>
        <p:txBody>
          <a:bodyPr anchor="t"/>
          <a:lstStyle>
            <a:lvl1pPr marL="0" indent="0">
              <a:buNone/>
              <a:defRPr sz="8976"/>
            </a:lvl1pPr>
            <a:lvl2pPr marL="1282492" indent="0">
              <a:buNone/>
              <a:defRPr sz="7854"/>
            </a:lvl2pPr>
            <a:lvl3pPr marL="2564983" indent="0">
              <a:buNone/>
              <a:defRPr sz="6732"/>
            </a:lvl3pPr>
            <a:lvl4pPr marL="3847475" indent="0">
              <a:buNone/>
              <a:defRPr sz="5610"/>
            </a:lvl4pPr>
            <a:lvl5pPr marL="5129967" indent="0">
              <a:buNone/>
              <a:defRPr sz="5610"/>
            </a:lvl5pPr>
            <a:lvl6pPr marL="6412459" indent="0">
              <a:buNone/>
              <a:defRPr sz="5610"/>
            </a:lvl6pPr>
            <a:lvl7pPr marL="7694950" indent="0">
              <a:buNone/>
              <a:defRPr sz="5610"/>
            </a:lvl7pPr>
            <a:lvl8pPr marL="8977442" indent="0">
              <a:buNone/>
              <a:defRPr sz="5610"/>
            </a:lvl8pPr>
            <a:lvl9pPr marL="10259934" indent="0">
              <a:buNone/>
              <a:defRPr sz="5610"/>
            </a:lvl9pPr>
          </a:lstStyle>
          <a:p>
            <a:r>
              <a:rPr lang="fr-FR"/>
              <a:t>Cliquez sur l'icône pour ajouter une image</a:t>
            </a:r>
            <a:endParaRPr lang="en-US" dirty="0"/>
          </a:p>
        </p:txBody>
      </p:sp>
      <p:sp>
        <p:nvSpPr>
          <p:cNvPr id="4" name="Text Placeholder 3"/>
          <p:cNvSpPr>
            <a:spLocks noGrp="1"/>
          </p:cNvSpPr>
          <p:nvPr>
            <p:ph type="body" sz="half" idx="2"/>
          </p:nvPr>
        </p:nvSpPr>
        <p:spPr>
          <a:xfrm>
            <a:off x="2355672" y="5939790"/>
            <a:ext cx="11030232" cy="11004196"/>
          </a:xfrm>
        </p:spPr>
        <p:txBody>
          <a:bodyPr/>
          <a:lstStyle>
            <a:lvl1pPr marL="0" indent="0">
              <a:buNone/>
              <a:defRPr sz="4488"/>
            </a:lvl1pPr>
            <a:lvl2pPr marL="1282492" indent="0">
              <a:buNone/>
              <a:defRPr sz="3927"/>
            </a:lvl2pPr>
            <a:lvl3pPr marL="2564983" indent="0">
              <a:buNone/>
              <a:defRPr sz="3366"/>
            </a:lvl3pPr>
            <a:lvl4pPr marL="3847475" indent="0">
              <a:buNone/>
              <a:defRPr sz="2805"/>
            </a:lvl4pPr>
            <a:lvl5pPr marL="5129967" indent="0">
              <a:buNone/>
              <a:defRPr sz="2805"/>
            </a:lvl5pPr>
            <a:lvl6pPr marL="6412459" indent="0">
              <a:buNone/>
              <a:defRPr sz="2805"/>
            </a:lvl6pPr>
            <a:lvl7pPr marL="7694950" indent="0">
              <a:buNone/>
              <a:defRPr sz="2805"/>
            </a:lvl7pPr>
            <a:lvl8pPr marL="8977442" indent="0">
              <a:buNone/>
              <a:defRPr sz="2805"/>
            </a:lvl8pPr>
            <a:lvl9pPr marL="10259934" indent="0">
              <a:buNone/>
              <a:defRPr sz="280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0940D0A-8A4B-47D4-9F03-4AEDB2AA8BE7}" type="datetimeFigureOut">
              <a:rPr lang="fr-FR" smtClean="0"/>
              <a:pPr/>
              <a:t>09/10/2025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267924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1217" y="1054131"/>
            <a:ext cx="29497080" cy="382694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351217" y="5270647"/>
            <a:ext cx="29497080" cy="1256247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351217" y="18351020"/>
            <a:ext cx="7694890" cy="1054129"/>
          </a:xfrm>
          <a:prstGeom prst="rect">
            <a:avLst/>
          </a:prstGeom>
        </p:spPr>
        <p:txBody>
          <a:bodyPr vert="horz" lIns="91440" tIns="45720" rIns="91440" bIns="45720" rtlCol="0" anchor="ctr"/>
          <a:lstStyle>
            <a:lvl1pPr algn="l">
              <a:defRPr sz="3366">
                <a:solidFill>
                  <a:schemeClr val="tx1">
                    <a:tint val="75000"/>
                  </a:schemeClr>
                </a:solidFill>
              </a:defRPr>
            </a:lvl1pPr>
          </a:lstStyle>
          <a:p>
            <a:fld id="{80940D0A-8A4B-47D4-9F03-4AEDB2AA8BE7}" type="datetimeFigureOut">
              <a:rPr lang="fr-FR" smtClean="0"/>
              <a:pPr/>
              <a:t>09/10/2025</a:t>
            </a:fld>
            <a:endParaRPr lang="fr-FR"/>
          </a:p>
        </p:txBody>
      </p:sp>
      <p:sp>
        <p:nvSpPr>
          <p:cNvPr id="5" name="Footer Placeholder 4"/>
          <p:cNvSpPr>
            <a:spLocks noGrp="1"/>
          </p:cNvSpPr>
          <p:nvPr>
            <p:ph type="ftr" sz="quarter" idx="3"/>
          </p:nvPr>
        </p:nvSpPr>
        <p:spPr>
          <a:xfrm>
            <a:off x="11328589" y="18351020"/>
            <a:ext cx="11542336" cy="1054129"/>
          </a:xfrm>
          <a:prstGeom prst="rect">
            <a:avLst/>
          </a:prstGeom>
        </p:spPr>
        <p:txBody>
          <a:bodyPr vert="horz" lIns="91440" tIns="45720" rIns="91440" bIns="45720" rtlCol="0" anchor="ctr"/>
          <a:lstStyle>
            <a:lvl1pPr algn="ctr">
              <a:defRPr sz="3366">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4153406" y="18351020"/>
            <a:ext cx="7694890" cy="1054129"/>
          </a:xfrm>
          <a:prstGeom prst="rect">
            <a:avLst/>
          </a:prstGeom>
        </p:spPr>
        <p:txBody>
          <a:bodyPr vert="horz" lIns="91440" tIns="45720" rIns="91440" bIns="45720" rtlCol="0" anchor="ctr"/>
          <a:lstStyle>
            <a:lvl1pPr algn="r">
              <a:defRPr sz="3366">
                <a:solidFill>
                  <a:schemeClr val="tx1">
                    <a:tint val="75000"/>
                  </a:schemeClr>
                </a:solidFill>
              </a:defRPr>
            </a:lvl1pPr>
          </a:lstStyle>
          <a:p>
            <a:fld id="{3A0A4AFE-97C5-49CA-ACD9-95473C1EE85E}" type="slidenum">
              <a:rPr lang="fr-FR" smtClean="0"/>
              <a:pPr/>
              <a:t>‹N°›</a:t>
            </a:fld>
            <a:endParaRPr lang="fr-FR"/>
          </a:p>
        </p:txBody>
      </p:sp>
    </p:spTree>
    <p:extLst>
      <p:ext uri="{BB962C8B-B14F-4D97-AF65-F5344CB8AC3E}">
        <p14:creationId xmlns="" xmlns:p14="http://schemas.microsoft.com/office/powerpoint/2010/main" val="2164351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64983" rtl="0" eaLnBrk="1" latinLnBrk="0" hangingPunct="1">
        <a:lnSpc>
          <a:spcPct val="90000"/>
        </a:lnSpc>
        <a:spcBef>
          <a:spcPct val="0"/>
        </a:spcBef>
        <a:buNone/>
        <a:defRPr sz="12342" kern="1200">
          <a:solidFill>
            <a:schemeClr val="tx1"/>
          </a:solidFill>
          <a:latin typeface="+mj-lt"/>
          <a:ea typeface="+mj-ea"/>
          <a:cs typeface="+mj-cs"/>
        </a:defRPr>
      </a:lvl1pPr>
    </p:titleStyle>
    <p:bodyStyle>
      <a:lvl1pPr marL="641246" indent="-641246" algn="l" defTabSz="2564983" rtl="0" eaLnBrk="1" latinLnBrk="0" hangingPunct="1">
        <a:lnSpc>
          <a:spcPct val="90000"/>
        </a:lnSpc>
        <a:spcBef>
          <a:spcPts val="2805"/>
        </a:spcBef>
        <a:buFont typeface="Arial" panose="020B0604020202020204" pitchFamily="34" charset="0"/>
        <a:buChar char="•"/>
        <a:defRPr sz="7854" kern="1200">
          <a:solidFill>
            <a:schemeClr val="tx1"/>
          </a:solidFill>
          <a:latin typeface="+mn-lt"/>
          <a:ea typeface="+mn-ea"/>
          <a:cs typeface="+mn-cs"/>
        </a:defRPr>
      </a:lvl1pPr>
      <a:lvl2pPr marL="1923738" indent="-641246" algn="l" defTabSz="2564983" rtl="0" eaLnBrk="1" latinLnBrk="0" hangingPunct="1">
        <a:lnSpc>
          <a:spcPct val="90000"/>
        </a:lnSpc>
        <a:spcBef>
          <a:spcPts val="1403"/>
        </a:spcBef>
        <a:buFont typeface="Arial" panose="020B0604020202020204" pitchFamily="34" charset="0"/>
        <a:buChar char="•"/>
        <a:defRPr sz="6732" kern="1200">
          <a:solidFill>
            <a:schemeClr val="tx1"/>
          </a:solidFill>
          <a:latin typeface="+mn-lt"/>
          <a:ea typeface="+mn-ea"/>
          <a:cs typeface="+mn-cs"/>
        </a:defRPr>
      </a:lvl2pPr>
      <a:lvl3pPr marL="3206229" indent="-641246" algn="l" defTabSz="2564983" rtl="0" eaLnBrk="1" latinLnBrk="0" hangingPunct="1">
        <a:lnSpc>
          <a:spcPct val="90000"/>
        </a:lnSpc>
        <a:spcBef>
          <a:spcPts val="1403"/>
        </a:spcBef>
        <a:buFont typeface="Arial" panose="020B0604020202020204" pitchFamily="34" charset="0"/>
        <a:buChar char="•"/>
        <a:defRPr sz="5610" kern="1200">
          <a:solidFill>
            <a:schemeClr val="tx1"/>
          </a:solidFill>
          <a:latin typeface="+mn-lt"/>
          <a:ea typeface="+mn-ea"/>
          <a:cs typeface="+mn-cs"/>
        </a:defRPr>
      </a:lvl3pPr>
      <a:lvl4pPr marL="4488721"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4pPr>
      <a:lvl5pPr marL="5771213"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5pPr>
      <a:lvl6pPr marL="7053704"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6pPr>
      <a:lvl7pPr marL="8336196"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7pPr>
      <a:lvl8pPr marL="9618688"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8pPr>
      <a:lvl9pPr marL="10901180" indent="-641246" algn="l" defTabSz="2564983" rtl="0" eaLnBrk="1" latinLnBrk="0" hangingPunct="1">
        <a:lnSpc>
          <a:spcPct val="90000"/>
        </a:lnSpc>
        <a:spcBef>
          <a:spcPts val="1403"/>
        </a:spcBef>
        <a:buFont typeface="Arial" panose="020B0604020202020204" pitchFamily="34" charset="0"/>
        <a:buChar char="•"/>
        <a:defRPr sz="5049" kern="1200">
          <a:solidFill>
            <a:schemeClr val="tx1"/>
          </a:solidFill>
          <a:latin typeface="+mn-lt"/>
          <a:ea typeface="+mn-ea"/>
          <a:cs typeface="+mn-cs"/>
        </a:defRPr>
      </a:lvl9pPr>
    </p:bodyStyle>
    <p:otherStyle>
      <a:defPPr>
        <a:defRPr lang="en-US"/>
      </a:defPPr>
      <a:lvl1pPr marL="0" algn="l" defTabSz="2564983" rtl="0" eaLnBrk="1" latinLnBrk="0" hangingPunct="1">
        <a:defRPr sz="5049" kern="1200">
          <a:solidFill>
            <a:schemeClr val="tx1"/>
          </a:solidFill>
          <a:latin typeface="+mn-lt"/>
          <a:ea typeface="+mn-ea"/>
          <a:cs typeface="+mn-cs"/>
        </a:defRPr>
      </a:lvl1pPr>
      <a:lvl2pPr marL="1282492" algn="l" defTabSz="2564983" rtl="0" eaLnBrk="1" latinLnBrk="0" hangingPunct="1">
        <a:defRPr sz="5049" kern="1200">
          <a:solidFill>
            <a:schemeClr val="tx1"/>
          </a:solidFill>
          <a:latin typeface="+mn-lt"/>
          <a:ea typeface="+mn-ea"/>
          <a:cs typeface="+mn-cs"/>
        </a:defRPr>
      </a:lvl2pPr>
      <a:lvl3pPr marL="2564983" algn="l" defTabSz="2564983" rtl="0" eaLnBrk="1" latinLnBrk="0" hangingPunct="1">
        <a:defRPr sz="5049" kern="1200">
          <a:solidFill>
            <a:schemeClr val="tx1"/>
          </a:solidFill>
          <a:latin typeface="+mn-lt"/>
          <a:ea typeface="+mn-ea"/>
          <a:cs typeface="+mn-cs"/>
        </a:defRPr>
      </a:lvl3pPr>
      <a:lvl4pPr marL="3847475" algn="l" defTabSz="2564983" rtl="0" eaLnBrk="1" latinLnBrk="0" hangingPunct="1">
        <a:defRPr sz="5049" kern="1200">
          <a:solidFill>
            <a:schemeClr val="tx1"/>
          </a:solidFill>
          <a:latin typeface="+mn-lt"/>
          <a:ea typeface="+mn-ea"/>
          <a:cs typeface="+mn-cs"/>
        </a:defRPr>
      </a:lvl4pPr>
      <a:lvl5pPr marL="5129967" algn="l" defTabSz="2564983" rtl="0" eaLnBrk="1" latinLnBrk="0" hangingPunct="1">
        <a:defRPr sz="5049" kern="1200">
          <a:solidFill>
            <a:schemeClr val="tx1"/>
          </a:solidFill>
          <a:latin typeface="+mn-lt"/>
          <a:ea typeface="+mn-ea"/>
          <a:cs typeface="+mn-cs"/>
        </a:defRPr>
      </a:lvl5pPr>
      <a:lvl6pPr marL="6412459" algn="l" defTabSz="2564983" rtl="0" eaLnBrk="1" latinLnBrk="0" hangingPunct="1">
        <a:defRPr sz="5049" kern="1200">
          <a:solidFill>
            <a:schemeClr val="tx1"/>
          </a:solidFill>
          <a:latin typeface="+mn-lt"/>
          <a:ea typeface="+mn-ea"/>
          <a:cs typeface="+mn-cs"/>
        </a:defRPr>
      </a:lvl6pPr>
      <a:lvl7pPr marL="7694950" algn="l" defTabSz="2564983" rtl="0" eaLnBrk="1" latinLnBrk="0" hangingPunct="1">
        <a:defRPr sz="5049" kern="1200">
          <a:solidFill>
            <a:schemeClr val="tx1"/>
          </a:solidFill>
          <a:latin typeface="+mn-lt"/>
          <a:ea typeface="+mn-ea"/>
          <a:cs typeface="+mn-cs"/>
        </a:defRPr>
      </a:lvl7pPr>
      <a:lvl8pPr marL="8977442" algn="l" defTabSz="2564983" rtl="0" eaLnBrk="1" latinLnBrk="0" hangingPunct="1">
        <a:defRPr sz="5049" kern="1200">
          <a:solidFill>
            <a:schemeClr val="tx1"/>
          </a:solidFill>
          <a:latin typeface="+mn-lt"/>
          <a:ea typeface="+mn-ea"/>
          <a:cs typeface="+mn-cs"/>
        </a:defRPr>
      </a:lvl8pPr>
      <a:lvl9pPr marL="10259934" algn="l" defTabSz="2564983" rtl="0" eaLnBrk="1" latinLnBrk="0" hangingPunct="1">
        <a:defRPr sz="5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A5D5761-AE8A-F452-F430-7AC670775BAD}"/>
              </a:ext>
            </a:extLst>
          </p:cNvPr>
          <p:cNvSpPr/>
          <p:nvPr/>
        </p:nvSpPr>
        <p:spPr>
          <a:xfrm>
            <a:off x="233849" y="5633878"/>
            <a:ext cx="16108723" cy="19790033"/>
          </a:xfrm>
          <a:prstGeom prst="rect">
            <a:avLst/>
          </a:prstGeom>
          <a:noFill/>
          <a:ln>
            <a:solidFill>
              <a:schemeClr val="accent1"/>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altLang="fr-FR" sz="2800" b="1" dirty="0">
                <a:solidFill>
                  <a:srgbClr val="079599"/>
                </a:solidFill>
                <a:latin typeface="Verdana" panose="020B0604030504040204" pitchFamily="34" charset="0"/>
                <a:ea typeface="Verdana" panose="020B0604030504040204" pitchFamily="34" charset="0"/>
                <a:cs typeface="Verdana" panose="020B0604030504040204" pitchFamily="34" charset="0"/>
              </a:rPr>
              <a:t>Introduction </a:t>
            </a:r>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a:t>
            </a:r>
          </a:p>
          <a:p>
            <a:pPr algn="just">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léiomyosarcome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du maxillaire est une entité clinique rare et agressive. La rareté de cette localisation, combinée à une évolution souvent silencieuse, rend sa prise en charge complexe, nécessitant une approche multidisciplinaire.</a:t>
            </a:r>
          </a:p>
          <a:p>
            <a:pPr algn="just">
              <a:buFont typeface="Wingdings" pitchFamily="2" charset="2"/>
              <a:buChar char="Ø"/>
            </a:pPr>
            <a:endParaRPr lang="fr-FR" altLang="fr-FR" sz="3200" b="1" dirty="0" smtClean="0">
              <a:solidFill>
                <a:srgbClr val="079599"/>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b="1" dirty="0">
              <a:solidFill>
                <a:srgbClr val="079599"/>
              </a:solidFill>
              <a:latin typeface="Verdana" panose="020B0604030504040204" pitchFamily="34" charset="0"/>
              <a:ea typeface="Verdana" panose="020B0604030504040204" pitchFamily="34" charset="0"/>
              <a:cs typeface="Verdana" panose="020B0604030504040204" pitchFamily="34" charset="0"/>
            </a:endParaRPr>
          </a:p>
          <a:p>
            <a:pPr algn="just"/>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Objectifs :</a:t>
            </a:r>
          </a:p>
          <a:p>
            <a:pPr algn="just">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L’objectif de notre travail est d’étudier le cas d’un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léiomyosarcome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maxillaire opéré dans notre service et de  déterminer  ses particularités.</a:t>
            </a:r>
          </a:p>
          <a:p>
            <a:pPr algn="just">
              <a:buFont typeface="Wingdings" pitchFamily="2" charset="2"/>
              <a:buChar char="Ø"/>
            </a:pPr>
            <a:endParaRPr lang="fr-FR" altLang="fr-F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Matériels  et méthodes :</a:t>
            </a:r>
          </a:p>
          <a:p>
            <a:pPr algn="just">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Nous rapportons le cas d’un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léiomyosarcome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maxillaire opéré dans notre service. Les données épidémiologiques, cliniques, radiologiques et thérapeutiques ont été recueillies.</a:t>
            </a: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ZoneTexte 4">
            <a:extLst>
              <a:ext uri="{FF2B5EF4-FFF2-40B4-BE49-F238E27FC236}">
                <a16:creationId xmlns="" xmlns:a16="http://schemas.microsoft.com/office/drawing/2014/main" id="{13987532-D511-180A-5CA4-EDF4B5D9B63B}"/>
              </a:ext>
            </a:extLst>
          </p:cNvPr>
          <p:cNvSpPr txBox="1"/>
          <p:nvPr/>
        </p:nvSpPr>
        <p:spPr>
          <a:xfrm>
            <a:off x="381334" y="2541652"/>
            <a:ext cx="33009016" cy="3424014"/>
          </a:xfrm>
          <a:prstGeom prst="rect">
            <a:avLst/>
          </a:prstGeom>
          <a:noFill/>
        </p:spPr>
        <p:txBody>
          <a:bodyPr wrap="square" rtlCol="0">
            <a:spAutoFit/>
          </a:bodyPr>
          <a:lstStyle/>
          <a:p>
            <a:pPr algn="ctr">
              <a:lnSpc>
                <a:spcPct val="150000"/>
              </a:lnSpc>
            </a:pPr>
            <a:r>
              <a:rPr lang="fr-FR" sz="5500" b="1" dirty="0" err="1" smtClean="0">
                <a:solidFill>
                  <a:srgbClr val="079599"/>
                </a:solidFill>
                <a:latin typeface="Verdana" panose="020B0604030504040204" pitchFamily="34" charset="0"/>
                <a:ea typeface="Verdana" panose="020B0604030504040204" pitchFamily="34" charset="0"/>
              </a:rPr>
              <a:t>Léiomyosarcome</a:t>
            </a:r>
            <a:r>
              <a:rPr lang="fr-FR" sz="5500" b="1" dirty="0" smtClean="0">
                <a:solidFill>
                  <a:srgbClr val="079599"/>
                </a:solidFill>
                <a:latin typeface="Verdana" panose="020B0604030504040204" pitchFamily="34" charset="0"/>
                <a:ea typeface="Verdana" panose="020B0604030504040204" pitchFamily="34" charset="0"/>
              </a:rPr>
              <a:t> maxillaire: étude à propos d’un cas.</a:t>
            </a:r>
            <a:endParaRPr lang="fr-FR" sz="5500" b="1" dirty="0">
              <a:solidFill>
                <a:srgbClr val="079599"/>
              </a:solidFill>
              <a:latin typeface="Verdana" panose="020B0604030504040204" pitchFamily="34" charset="0"/>
              <a:ea typeface="Verdana" panose="020B0604030504040204" pitchFamily="34" charset="0"/>
            </a:endParaRPr>
          </a:p>
          <a:p>
            <a:pPr algn="ctr">
              <a:lnSpc>
                <a:spcPct val="150000"/>
              </a:lnSpc>
            </a:pPr>
            <a:r>
              <a:rPr lang="en-US" sz="3600" b="1" dirty="0" err="1" smtClean="0">
                <a:solidFill>
                  <a:srgbClr val="B52121"/>
                </a:solidFill>
                <a:latin typeface="Verdana" panose="020B0604030504040204" pitchFamily="34" charset="0"/>
                <a:ea typeface="Verdana" panose="020B0604030504040204" pitchFamily="34" charset="0"/>
              </a:rPr>
              <a:t>Chebbi</a:t>
            </a:r>
            <a:r>
              <a:rPr lang="en-US" sz="3600" b="1" dirty="0" smtClean="0">
                <a:solidFill>
                  <a:srgbClr val="B52121"/>
                </a:solidFill>
                <a:latin typeface="Verdana" panose="020B0604030504040204" pitchFamily="34" charset="0"/>
                <a:ea typeface="Verdana" panose="020B0604030504040204" pitchFamily="34" charset="0"/>
              </a:rPr>
              <a:t> </a:t>
            </a:r>
            <a:r>
              <a:rPr lang="en-US" sz="3600" b="1" dirty="0" err="1" smtClean="0">
                <a:solidFill>
                  <a:srgbClr val="B52121"/>
                </a:solidFill>
                <a:latin typeface="Verdana" panose="020B0604030504040204" pitchFamily="34" charset="0"/>
                <a:ea typeface="Verdana" panose="020B0604030504040204" pitchFamily="34" charset="0"/>
              </a:rPr>
              <a:t>Gh</a:t>
            </a:r>
            <a:r>
              <a:rPr lang="en-US" sz="3600" b="1" dirty="0" smtClean="0">
                <a:solidFill>
                  <a:srgbClr val="B52121"/>
                </a:solidFill>
                <a:latin typeface="Verdana" panose="020B0604030504040204" pitchFamily="34" charset="0"/>
                <a:ea typeface="Verdana" panose="020B0604030504040204" pitchFamily="34" charset="0"/>
              </a:rPr>
              <a:t>, </a:t>
            </a:r>
            <a:r>
              <a:rPr lang="en-US" sz="3600" b="1" dirty="0" err="1" smtClean="0">
                <a:solidFill>
                  <a:srgbClr val="B52121"/>
                </a:solidFill>
                <a:latin typeface="Verdana" panose="020B0604030504040204" pitchFamily="34" charset="0"/>
                <a:ea typeface="Verdana" panose="020B0604030504040204" pitchFamily="34" charset="0"/>
              </a:rPr>
              <a:t>Lansari</a:t>
            </a:r>
            <a:r>
              <a:rPr lang="en-US" sz="3600" b="1" dirty="0" smtClean="0">
                <a:solidFill>
                  <a:srgbClr val="B52121"/>
                </a:solidFill>
                <a:latin typeface="Verdana" panose="020B0604030504040204" pitchFamily="34" charset="0"/>
                <a:ea typeface="Verdana" panose="020B0604030504040204" pitchFamily="34" charset="0"/>
              </a:rPr>
              <a:t> S, </a:t>
            </a:r>
            <a:r>
              <a:rPr lang="en-US" sz="3600" b="1" dirty="0" err="1" smtClean="0">
                <a:solidFill>
                  <a:srgbClr val="B52121"/>
                </a:solidFill>
                <a:latin typeface="Verdana" panose="020B0604030504040204" pitchFamily="34" charset="0"/>
                <a:ea typeface="Verdana" panose="020B0604030504040204" pitchFamily="34" charset="0"/>
              </a:rPr>
              <a:t>Grira</a:t>
            </a:r>
            <a:r>
              <a:rPr lang="en-US" sz="3600" b="1" dirty="0" smtClean="0">
                <a:solidFill>
                  <a:srgbClr val="B52121"/>
                </a:solidFill>
                <a:latin typeface="Verdana" panose="020B0604030504040204" pitchFamily="34" charset="0"/>
                <a:ea typeface="Verdana" panose="020B0604030504040204" pitchFamily="34" charset="0"/>
              </a:rPr>
              <a:t> M, </a:t>
            </a:r>
            <a:r>
              <a:rPr lang="en-US" sz="3600" b="1" dirty="0" err="1" smtClean="0">
                <a:solidFill>
                  <a:srgbClr val="B52121"/>
                </a:solidFill>
                <a:latin typeface="Verdana" panose="020B0604030504040204" pitchFamily="34" charset="0"/>
                <a:ea typeface="Verdana" panose="020B0604030504040204" pitchFamily="34" charset="0"/>
              </a:rPr>
              <a:t>Hellal</a:t>
            </a:r>
            <a:r>
              <a:rPr lang="en-US" sz="3600" b="1" dirty="0" smtClean="0">
                <a:solidFill>
                  <a:srgbClr val="B52121"/>
                </a:solidFill>
                <a:latin typeface="Verdana" panose="020B0604030504040204" pitchFamily="34" charset="0"/>
                <a:ea typeface="Verdana" panose="020B0604030504040204" pitchFamily="34" charset="0"/>
              </a:rPr>
              <a:t> S, </a:t>
            </a:r>
            <a:r>
              <a:rPr lang="en-US" sz="3600" b="1" dirty="0" err="1" smtClean="0">
                <a:solidFill>
                  <a:srgbClr val="B52121"/>
                </a:solidFill>
                <a:latin typeface="Verdana" panose="020B0604030504040204" pitchFamily="34" charset="0"/>
                <a:ea typeface="Verdana" panose="020B0604030504040204" pitchFamily="34" charset="0"/>
              </a:rPr>
              <a:t>Sboui</a:t>
            </a:r>
            <a:r>
              <a:rPr lang="en-US" sz="3600" b="1" dirty="0" smtClean="0">
                <a:solidFill>
                  <a:srgbClr val="B52121"/>
                </a:solidFill>
                <a:latin typeface="Verdana" panose="020B0604030504040204" pitchFamily="34" charset="0"/>
                <a:ea typeface="Verdana" panose="020B0604030504040204" pitchFamily="34" charset="0"/>
              </a:rPr>
              <a:t> I, </a:t>
            </a:r>
            <a:r>
              <a:rPr lang="en-US" sz="3600" b="1" dirty="0" err="1" smtClean="0">
                <a:solidFill>
                  <a:srgbClr val="B52121"/>
                </a:solidFill>
                <a:latin typeface="Verdana" panose="020B0604030504040204" pitchFamily="34" charset="0"/>
                <a:ea typeface="Verdana" panose="020B0604030504040204" pitchFamily="34" charset="0"/>
              </a:rPr>
              <a:t>Mnif</a:t>
            </a:r>
            <a:r>
              <a:rPr lang="en-US" sz="3600" b="1" dirty="0" smtClean="0">
                <a:solidFill>
                  <a:srgbClr val="B52121"/>
                </a:solidFill>
                <a:latin typeface="Verdana" panose="020B0604030504040204" pitchFamily="34" charset="0"/>
                <a:ea typeface="Verdana" panose="020B0604030504040204" pitchFamily="34" charset="0"/>
              </a:rPr>
              <a:t> Z,  Ben </a:t>
            </a:r>
            <a:r>
              <a:rPr lang="en-US" sz="3600" b="1" dirty="0" err="1" smtClean="0">
                <a:solidFill>
                  <a:srgbClr val="B52121"/>
                </a:solidFill>
                <a:latin typeface="Verdana" panose="020B0604030504040204" pitchFamily="34" charset="0"/>
                <a:ea typeface="Verdana" panose="020B0604030504040204" pitchFamily="34" charset="0"/>
              </a:rPr>
              <a:t>Youssef</a:t>
            </a:r>
            <a:r>
              <a:rPr lang="en-US" sz="3600" b="1" dirty="0" smtClean="0">
                <a:solidFill>
                  <a:srgbClr val="B52121"/>
                </a:solidFill>
                <a:latin typeface="Verdana" panose="020B0604030504040204" pitchFamily="34" charset="0"/>
                <a:ea typeface="Verdana" panose="020B0604030504040204" pitchFamily="34" charset="0"/>
              </a:rPr>
              <a:t> S, </a:t>
            </a:r>
            <a:r>
              <a:rPr lang="en-US" sz="3600" b="1" dirty="0" err="1" smtClean="0">
                <a:solidFill>
                  <a:srgbClr val="B52121"/>
                </a:solidFill>
                <a:latin typeface="Verdana" panose="020B0604030504040204" pitchFamily="34" charset="0"/>
                <a:ea typeface="Verdana" panose="020B0604030504040204" pitchFamily="34" charset="0"/>
              </a:rPr>
              <a:t>Naija</a:t>
            </a:r>
            <a:r>
              <a:rPr lang="en-US" sz="3600" b="1" dirty="0" smtClean="0">
                <a:solidFill>
                  <a:srgbClr val="B52121"/>
                </a:solidFill>
                <a:latin typeface="Verdana" panose="020B0604030504040204" pitchFamily="34" charset="0"/>
                <a:ea typeface="Verdana" panose="020B0604030504040204" pitchFamily="34" charset="0"/>
              </a:rPr>
              <a:t> S. </a:t>
            </a:r>
            <a:endParaRPr lang="fr-FR" sz="3600" b="1" dirty="0" smtClean="0">
              <a:solidFill>
                <a:srgbClr val="B52121"/>
              </a:solidFill>
              <a:latin typeface="Verdana" panose="020B0604030504040204" pitchFamily="34" charset="0"/>
              <a:ea typeface="Verdana" panose="020B0604030504040204" pitchFamily="34" charset="0"/>
            </a:endParaRPr>
          </a:p>
          <a:p>
            <a:pPr algn="ctr"/>
            <a:r>
              <a:rPr lang="fr-FR" sz="3000" dirty="0" smtClean="0">
                <a:solidFill>
                  <a:schemeClr val="accent1">
                    <a:lumMod val="60000"/>
                    <a:lumOff val="40000"/>
                  </a:schemeClr>
                </a:solidFill>
                <a:latin typeface="Verdana" panose="020B0604030504040204" pitchFamily="34" charset="0"/>
                <a:ea typeface="Verdana" panose="020B0604030504040204" pitchFamily="34" charset="0"/>
              </a:rPr>
              <a:t>Service de chirurgie maxillo-faciale, Hôpital militaire principal d’instruction de Tunis</a:t>
            </a:r>
          </a:p>
          <a:p>
            <a:pPr algn="ctr">
              <a:lnSpc>
                <a:spcPct val="150000"/>
              </a:lnSpc>
            </a:pPr>
            <a:endParaRPr lang="fr-FR" sz="3200" dirty="0">
              <a:solidFill>
                <a:schemeClr val="accent1">
                  <a:lumMod val="60000"/>
                  <a:lumOff val="40000"/>
                </a:schemeClr>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 xmlns:a16="http://schemas.microsoft.com/office/drawing/2014/main" id="{BC527EB8-BA98-6B48-E683-8B2C954A69C5}"/>
              </a:ext>
            </a:extLst>
          </p:cNvPr>
          <p:cNvSpPr txBox="1"/>
          <p:nvPr/>
        </p:nvSpPr>
        <p:spPr>
          <a:xfrm>
            <a:off x="31168551" y="2507252"/>
            <a:ext cx="2797111" cy="1938992"/>
          </a:xfrm>
          <a:prstGeom prst="rect">
            <a:avLst/>
          </a:prstGeom>
          <a:noFill/>
        </p:spPr>
        <p:txBody>
          <a:bodyPr wrap="none">
            <a:spAutoFit/>
          </a:bodyPr>
          <a:lstStyle/>
          <a:p>
            <a:pPr algn="ctr" eaLnBrk="1" fontAlgn="auto" hangingPunct="1">
              <a:spcBef>
                <a:spcPts val="0"/>
              </a:spcBef>
              <a:spcAft>
                <a:spcPts val="0"/>
              </a:spcAft>
              <a:defRPr/>
            </a:pPr>
            <a:r>
              <a:rPr lang="fr-FR" sz="4000" b="1" dirty="0">
                <a:solidFill>
                  <a:schemeClr val="accent5">
                    <a:lumMod val="50000"/>
                  </a:schemeClr>
                </a:solidFill>
                <a:latin typeface="Arial Black" panose="020B0A04020102020204" pitchFamily="34" charset="0"/>
              </a:rPr>
              <a:t>N° </a:t>
            </a:r>
            <a:r>
              <a:rPr lang="fr-FR" sz="4000" b="1" dirty="0" smtClean="0">
                <a:solidFill>
                  <a:schemeClr val="accent5">
                    <a:lumMod val="50000"/>
                  </a:schemeClr>
                </a:solidFill>
                <a:latin typeface="Arial Black" panose="020B0A04020102020204" pitchFamily="34" charset="0"/>
              </a:rPr>
              <a:t>Poster</a:t>
            </a:r>
          </a:p>
          <a:p>
            <a:pPr algn="ctr" eaLnBrk="1" fontAlgn="auto" hangingPunct="1">
              <a:spcBef>
                <a:spcPts val="0"/>
              </a:spcBef>
              <a:spcAft>
                <a:spcPts val="0"/>
              </a:spcAft>
              <a:defRPr/>
            </a:pPr>
            <a:r>
              <a:rPr lang="fr-FR" sz="4000" b="1" dirty="0" smtClean="0">
                <a:solidFill>
                  <a:schemeClr val="accent5">
                    <a:lumMod val="50000"/>
                  </a:schemeClr>
                </a:solidFill>
                <a:latin typeface="Arial Black" panose="020B0A04020102020204" pitchFamily="34" charset="0"/>
              </a:rPr>
              <a:t>35</a:t>
            </a:r>
            <a:endParaRPr lang="fr-FR" sz="4000" b="1" dirty="0">
              <a:solidFill>
                <a:schemeClr val="accent5">
                  <a:lumMod val="50000"/>
                </a:schemeClr>
              </a:solidFill>
              <a:latin typeface="Arial Black" panose="020B0A04020102020204" pitchFamily="34" charset="0"/>
            </a:endParaRPr>
          </a:p>
          <a:p>
            <a:pPr algn="ctr" eaLnBrk="1" fontAlgn="auto" hangingPunct="1">
              <a:spcBef>
                <a:spcPts val="0"/>
              </a:spcBef>
              <a:spcAft>
                <a:spcPts val="0"/>
              </a:spcAft>
              <a:defRPr/>
            </a:pPr>
            <a:endParaRPr lang="fr-FR" sz="4000" b="1" dirty="0">
              <a:solidFill>
                <a:schemeClr val="accent5">
                  <a:lumMod val="50000"/>
                </a:schemeClr>
              </a:solidFill>
              <a:latin typeface="Arial Black" panose="020B0A04020102020204" pitchFamily="34" charset="0"/>
            </a:endParaRPr>
          </a:p>
        </p:txBody>
      </p:sp>
      <p:sp>
        <p:nvSpPr>
          <p:cNvPr id="7" name="Rectangle 6">
            <a:extLst>
              <a:ext uri="{FF2B5EF4-FFF2-40B4-BE49-F238E27FC236}">
                <a16:creationId xmlns="" xmlns:a16="http://schemas.microsoft.com/office/drawing/2014/main" id="{1A9AF54C-506C-81A3-E3AB-AFFC926D3022}"/>
              </a:ext>
            </a:extLst>
          </p:cNvPr>
          <p:cNvSpPr/>
          <p:nvPr/>
        </p:nvSpPr>
        <p:spPr>
          <a:xfrm>
            <a:off x="16569120" y="5663362"/>
            <a:ext cx="17396543" cy="25514677"/>
          </a:xfrm>
          <a:prstGeom prst="rect">
            <a:avLst/>
          </a:prstGeom>
          <a:noFill/>
          <a:ln>
            <a:solidFill>
              <a:schemeClr val="accent1"/>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altLang="fr-FR" sz="2800" b="1" smtClean="0">
                <a:solidFill>
                  <a:srgbClr val="079599"/>
                </a:solidFill>
                <a:latin typeface="Verdana" panose="020B0604030504040204" pitchFamily="34" charset="0"/>
                <a:ea typeface="Verdana" panose="020B0604030504040204" pitchFamily="34" charset="0"/>
                <a:cs typeface="Verdana" panose="020B0604030504040204" pitchFamily="34" charset="0"/>
              </a:rPr>
              <a:t>Résultats </a:t>
            </a:r>
            <a:r>
              <a:rPr lang="fr-FR" altLang="fr-FR" sz="2800" b="1" dirty="0">
                <a:solidFill>
                  <a:srgbClr val="079599"/>
                </a:solidFill>
                <a:latin typeface="Verdana" panose="020B0604030504040204" pitchFamily="34" charset="0"/>
                <a:ea typeface="Verdana" panose="020B0604030504040204" pitchFamily="34" charset="0"/>
                <a:cs typeface="Verdana" panose="020B0604030504040204" pitchFamily="34" charset="0"/>
              </a:rPr>
              <a:t>:</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Age: 56 ans.</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Antécédents: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hypothyroidie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otite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séromuqueuse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et UCNT du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cavum</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classé T2N1M0 traité par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radiochimiothérapie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avec une rémission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clinico</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radiologique.    </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Evolution: l’apparition de lésions de radionécrose cérébrale</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temporales bilatérales (</a:t>
            </a:r>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1</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traitées par corticothérapie et </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oxygénothérapie hyperbare avec un aspect quasi stable  des</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lésions à l’IRM cérébrale de contrôle. </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 patient consulte par la suite pour: des douleurs </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maxillaires droites avec hypoesthésie de la lèvre supérieure.</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Une TDM   et une IRM du massif facial: un processus expansif</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tissulaire évolutif et localement agressif du maxillaire supérieur</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gauche (</a:t>
            </a:r>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2</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étendu en intra sinusien maxillaire classé T4N0M0,</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qui a été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biopsié</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sous anesthésie générale.</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L’examen anatomopathologique avec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immunohistochimie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léiomyosarcome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grade II selon FNCLCC traité par chimiothérapie</a:t>
            </a:r>
          </a:p>
          <a:p>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néo adjuvante.                   </a:t>
            </a: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Evolution: le décès du patient par la suite. </a:t>
            </a: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altLang="fr-FR" sz="2800" b="1" dirty="0" smtClean="0">
                <a:solidFill>
                  <a:srgbClr val="079599"/>
                </a:solidFill>
                <a:latin typeface="Verdana" panose="020B0604030504040204" pitchFamily="34" charset="0"/>
                <a:ea typeface="Verdana" panose="020B0604030504040204" pitchFamily="34" charset="0"/>
                <a:cs typeface="Verdana" panose="020B0604030504040204" pitchFamily="34" charset="0"/>
              </a:rPr>
              <a:t>Conclusion:</a:t>
            </a:r>
            <a:endParaRPr lang="fr-FR" altLang="fr-FR" sz="3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 </a:t>
            </a:r>
            <a:r>
              <a:rPr lang="fr-FR" altLang="fr-FR" sz="2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léiomyosarcome</a:t>
            </a:r>
            <a:r>
              <a:rPr lang="fr-FR" altLang="fr-FR"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maxillaire est une tumeur maligne rare d’origine musculaire lisse, agressive nécessitant une approche multidisciplinaire. Le pronostic est globalement réservé en raison de son agressivité locale, du risque de récidive élevé et de la possibilité des métastases.</a:t>
            </a: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a:p>
            <a:pPr algn="just"/>
            <a:endParaRPr lang="fr-FR" altLang="fr-FR" sz="2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4" descr="C:\Users\nmedia\Desktop\Capturer.PNG"/>
          <p:cNvPicPr>
            <a:picLocks noChangeAspect="1" noChangeArrowheads="1"/>
          </p:cNvPicPr>
          <p:nvPr/>
        </p:nvPicPr>
        <p:blipFill>
          <a:blip r:embed="rId3"/>
          <a:srcRect t="6872" b="3056"/>
          <a:stretch>
            <a:fillRect/>
          </a:stretch>
        </p:blipFill>
        <p:spPr bwMode="auto">
          <a:xfrm>
            <a:off x="29195743" y="12334590"/>
            <a:ext cx="3877959" cy="3533683"/>
          </a:xfrm>
          <a:prstGeom prst="rect">
            <a:avLst/>
          </a:prstGeom>
          <a:noFill/>
        </p:spPr>
      </p:pic>
      <p:pic>
        <p:nvPicPr>
          <p:cNvPr id="9" name="Picture 2" descr="C:\Users\nmedia\Desktop\IMG_20250915_224245.jpg"/>
          <p:cNvPicPr>
            <a:picLocks noChangeAspect="1" noChangeArrowheads="1"/>
          </p:cNvPicPr>
          <p:nvPr/>
        </p:nvPicPr>
        <p:blipFill>
          <a:blip r:embed="rId4" cstate="print"/>
          <a:srcRect l="4242" b="5187"/>
          <a:stretch>
            <a:fillRect/>
          </a:stretch>
        </p:blipFill>
        <p:spPr bwMode="auto">
          <a:xfrm>
            <a:off x="29019087" y="7009798"/>
            <a:ext cx="4284325" cy="3963002"/>
          </a:xfrm>
          <a:prstGeom prst="rect">
            <a:avLst/>
          </a:prstGeom>
          <a:noFill/>
        </p:spPr>
      </p:pic>
      <p:sp>
        <p:nvSpPr>
          <p:cNvPr id="11" name="Rectangle 10"/>
          <p:cNvSpPr/>
          <p:nvPr/>
        </p:nvSpPr>
        <p:spPr>
          <a:xfrm>
            <a:off x="30619125" y="15837487"/>
            <a:ext cx="1067921" cy="523220"/>
          </a:xfrm>
          <a:prstGeom prst="rect">
            <a:avLst/>
          </a:prstGeom>
        </p:spPr>
        <p:txBody>
          <a:bodyPr wrap="none">
            <a:spAutoFit/>
          </a:bodyPr>
          <a:lstStyle/>
          <a:p>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2</a:t>
            </a:r>
            <a:endParaRPr lang="fr-FR" sz="2800" dirty="0"/>
          </a:p>
        </p:txBody>
      </p:sp>
      <p:sp>
        <p:nvSpPr>
          <p:cNvPr id="12" name="Rectangle 11"/>
          <p:cNvSpPr/>
          <p:nvPr/>
        </p:nvSpPr>
        <p:spPr>
          <a:xfrm>
            <a:off x="30453473" y="11094414"/>
            <a:ext cx="1194558" cy="523220"/>
          </a:xfrm>
          <a:prstGeom prst="rect">
            <a:avLst/>
          </a:prstGeom>
        </p:spPr>
        <p:txBody>
          <a:bodyPr wrap="none">
            <a:spAutoFit/>
          </a:bodyPr>
          <a:lstStyle/>
          <a:p>
            <a:r>
              <a:rPr lang="fr-FR" altLang="fr-FR" sz="2800" dirty="0" err="1" smtClean="0">
                <a:latin typeface="Verdana" panose="020B0604030504040204" pitchFamily="34" charset="0"/>
                <a:ea typeface="Verdana" panose="020B0604030504040204" pitchFamily="34" charset="0"/>
                <a:cs typeface="Verdana" panose="020B0604030504040204" pitchFamily="34" charset="0"/>
              </a:rPr>
              <a:t>Fig</a:t>
            </a:r>
            <a:r>
              <a:rPr lang="fr-FR" altLang="fr-FR" sz="2800" dirty="0" smtClean="0">
                <a:latin typeface="Verdana" panose="020B0604030504040204" pitchFamily="34" charset="0"/>
                <a:ea typeface="Verdana" panose="020B0604030504040204" pitchFamily="34" charset="0"/>
                <a:cs typeface="Verdana" panose="020B0604030504040204" pitchFamily="34" charset="0"/>
              </a:rPr>
              <a:t> 1 </a:t>
            </a:r>
            <a:endParaRPr lang="fr-FR" sz="2800" dirty="0"/>
          </a:p>
        </p:txBody>
      </p:sp>
    </p:spTree>
    <p:extLst>
      <p:ext uri="{BB962C8B-B14F-4D97-AF65-F5344CB8AC3E}">
        <p14:creationId xmlns="" xmlns:p14="http://schemas.microsoft.com/office/powerpoint/2010/main" val="9669229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8439812</TotalTime>
  <Words>296</Words>
  <Application>Microsoft Office PowerPoint</Application>
  <PresentationFormat>Personnalisé</PresentationFormat>
  <Paragraphs>99</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ENNOURI EP ENNOURI Najoua</dc:creator>
  <cp:lastModifiedBy>nmedia</cp:lastModifiedBy>
  <cp:revision>36</cp:revision>
  <dcterms:created xsi:type="dcterms:W3CDTF">2023-05-12T09:23:03Z</dcterms:created>
  <dcterms:modified xsi:type="dcterms:W3CDTF">2025-10-09T19:07:03Z</dcterms:modified>
</cp:coreProperties>
</file>